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2" r:id="rId3"/>
    <p:sldId id="258" r:id="rId4"/>
    <p:sldId id="259" r:id="rId5"/>
    <p:sldId id="274" r:id="rId6"/>
    <p:sldId id="275" r:id="rId7"/>
    <p:sldId id="289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1" r:id="rId21"/>
    <p:sldId id="292" r:id="rId22"/>
    <p:sldId id="293" r:id="rId23"/>
    <p:sldId id="294" r:id="rId24"/>
    <p:sldId id="296" r:id="rId25"/>
    <p:sldId id="288" r:id="rId26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Sen" pitchFamily="2" charset="0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19. 2. 2022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url druhého requestu</a:t>
            </a:r>
          </a:p>
          <a:p>
            <a:r>
              <a:rPr lang="sk-SK" noProof="0" dirty="0"/>
              <a:t>Regular expressions</a:t>
            </a:r>
          </a:p>
          <a:p>
            <a:r>
              <a:rPr lang="sk-SK" noProof="0" dirty="0"/>
              <a:t>Náročný syntax </a:t>
            </a:r>
          </a:p>
          <a:p>
            <a:r>
              <a:rPr lang="sk-SK" noProof="0" dirty="0"/>
              <a:t>Široká využiteľnosť a funkcionalita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Zabezpečenie proti tomuto typu útokov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prikladať do každého requestu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Odpoveď na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Dalsi dôležitý header field je location, ktorý obraňuje ciel presmerovania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obsahuje aj suplovanie, takže rozvrh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 Mojim cieľom bolo vytvoriť funkčnú a praktickú aplikáciu pre študentov ale aj učiteľov v ktorej som sa zameral</a:t>
            </a:r>
          </a:p>
          <a:p>
            <a:r>
              <a:rPr lang="sk-SK" noProof="0" dirty="0"/>
              <a:t> na jednoduchý, no priateľský dizajn s intuitívnym ovládaním ako </a:t>
            </a:r>
            <a:r>
              <a:rPr lang="en-GB" noProof="0" dirty="0" err="1"/>
              <a:t>aj</a:t>
            </a:r>
            <a:r>
              <a:rPr lang="en-GB" noProof="0" dirty="0"/>
              <a:t> </a:t>
            </a:r>
            <a:r>
              <a:rPr lang="sk-SK" noProof="0" dirty="0"/>
              <a:t>množstvom funkcií pre každodenný život študent.</a:t>
            </a:r>
          </a:p>
          <a:p>
            <a:r>
              <a:rPr lang="sk-SK" noProof="0" dirty="0"/>
              <a:t> Aplikácia by mala byt spoľahlivá a vždy dostupná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mojej mobilnej aplikácie som použil tieto frameworky, knižnice a programy ktoré vidíte na obrazovke. Medzi hlavné patrí </a:t>
            </a:r>
          </a:p>
          <a:p>
            <a:r>
              <a:rPr lang="sk-SK" b="1" noProof="0" dirty="0"/>
              <a:t>flutter</a:t>
            </a:r>
            <a:r>
              <a:rPr lang="sk-SK" noProof="0" dirty="0"/>
              <a:t>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Hive(balíček pre Lokálnu Databázu na zariadeni),</a:t>
            </a:r>
            <a:br>
              <a:rPr lang="sk-SK" noProof="0" dirty="0"/>
            </a:br>
            <a:r>
              <a:rPr lang="sk-SK" noProof="0" dirty="0"/>
              <a:t>	Figma(Návrh Aplikácie, kreslenie plánov školy),</a:t>
            </a:r>
            <a:br>
              <a:rPr lang="sk-SK" noProof="0" dirty="0"/>
            </a:br>
            <a:r>
              <a:rPr lang="sk-SK" noProof="0" dirty="0"/>
              <a:t>	Git(Zálohovanie a verziovanie kódu), </a:t>
            </a:r>
            <a:br>
              <a:rPr lang="sk-SK" noProof="0" dirty="0"/>
            </a:br>
            <a:r>
              <a:rPr lang="sk-SK" noProof="0" dirty="0"/>
              <a:t>	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údajov využívam služby Firebase. </a:t>
            </a:r>
          </a:p>
          <a:p>
            <a:r>
              <a:rPr lang="sk-SK" noProof="0" dirty="0"/>
              <a:t>Rozhodujúcimi faktormi pre výber Firebase služieb bolo ich množstvo a diverzita bez povinnosti predplatenia</a:t>
            </a:r>
          </a:p>
          <a:p>
            <a:r>
              <a:rPr lang="sk-SK" noProof="0" dirty="0"/>
              <a:t>Ďalej keďže Firebase ako aj Flutter je vyvíjaný Google, ich vzájomná integrácia je intuitívna a s rozsiahlou dokumentáciou.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Firebase Authentification.</a:t>
            </a:r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registrovaný jednou z týchto metód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ukladáme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Druha obrazovka na pravo sa využíva iba ak sa používateľ registruje</a:t>
            </a:r>
          </a:p>
          <a:p>
            <a:r>
              <a:rPr lang="sk-SK" noProof="0" dirty="0"/>
              <a:t>Na registračnej obrazovke zadá údaje k EduPage a predvolený jazyk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sú to objekty ktoré môžu, ale nemusia reprezentovať časť grafického zobrazenia aplikácie</a:t>
            </a:r>
          </a:p>
          <a:p>
            <a:r>
              <a:rPr lang="sk-SK" noProof="0" dirty="0"/>
              <a:t>Príklad Widgetu ktorý sa graficky nezobrazí je </a:t>
            </a:r>
            <a:r>
              <a:rPr lang="sk-SK" b="1" noProof="0" dirty="0"/>
              <a:t>Form</a:t>
            </a:r>
            <a:r>
              <a:rPr lang="sk-SK" noProof="0" dirty="0"/>
              <a:t>, Form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Column je Widget ktorý slúži na rozmiestnenie, jediným povinným parametrom je children ktorý obsahuje List Widgetov ktoré sa do</a:t>
            </a:r>
          </a:p>
          <a:p>
            <a:r>
              <a:rPr lang="sk-SK" noProof="0" dirty="0"/>
              <a:t>Pomyselného stĺpca vložia a zobrazia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metódy ktorá overí správnosť zadaných údajov a na základe týchto metód sa vyhodnotí korektnosť Formu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noProof="0" dirty="0"/>
              <a:t>V tejto funkcii je referencovany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serie </a:t>
            </a:r>
            <a:r>
              <a:rPr lang="sk-SK" b="1" noProof="0" dirty="0"/>
              <a:t>HTTP</a:t>
            </a:r>
            <a:r>
              <a:rPr lang="sk-SK" noProof="0" dirty="0"/>
              <a:t> requestov</a:t>
            </a:r>
          </a:p>
          <a:p>
            <a:r>
              <a:rPr lang="sk-SK" noProof="0" dirty="0"/>
              <a:t>Na základe odpovedi a jej spracovania sa upravujú parametre pre ďalšie requesty</a:t>
            </a:r>
          </a:p>
          <a:p>
            <a:r>
              <a:rPr lang="sk-SK" noProof="0" dirty="0"/>
              <a:t>Pre správnu nadväznosť a fungovanie requestov je potrebne manažovať cookies a posielať ich spoločne s requestami</a:t>
            </a:r>
          </a:p>
          <a:p>
            <a:r>
              <a:rPr lang="sk-SK" noProof="0" dirty="0"/>
              <a:t>Po úspešnom procese získavania dát je ich potrebne spracovať, deserializovat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 request</a:t>
            </a:r>
          </a:p>
          <a:p>
            <a:r>
              <a:rPr lang="sk-SK" b="1" noProof="0" dirty="0"/>
              <a:t>Asynchrónne</a:t>
            </a:r>
            <a:r>
              <a:rPr lang="sk-SK" noProof="0" dirty="0"/>
              <a:t> programovanie, vďaka ktorému sa v aplikácii zobrazí indikátor načítavanie </a:t>
            </a:r>
          </a:p>
          <a:p>
            <a:r>
              <a:rPr lang="sk-SK" b="1" noProof="0" dirty="0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/>
              <a:t>updateCookies</a:t>
            </a:r>
            <a:r>
              <a:rPr lang="sk-SK" noProof="0" dirty="0"/>
              <a:t> funkcia aktualizuje cookieList na základe set-cookie parametru v hlavičke odpovedi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b="1" noProof="0" dirty="0"/>
              <a:t>Header</a:t>
            </a:r>
            <a:r>
              <a:rPr lang="sk-SK" noProof="0" dirty="0"/>
              <a:t> slúži na prenos informácii medzi serverom a klientom</a:t>
            </a:r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GB" sz="360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spcAft>
                <a:spcPts val="800"/>
              </a:spcAft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navigácie študentom ako aj učiteľom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4400+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2282</Words>
  <Application>Microsoft Office PowerPoint</Application>
  <PresentationFormat>Širokouhlá</PresentationFormat>
  <Paragraphs>318</Paragraphs>
  <Slides>25</Slides>
  <Notes>23</Notes>
  <HiddenSlides>1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5" baseType="lpstr">
      <vt:lpstr>Verdana</vt:lpstr>
      <vt:lpstr>Calibri Light</vt:lpstr>
      <vt:lpstr>Helvetica</vt:lpstr>
      <vt:lpstr>Calibri</vt:lpstr>
      <vt:lpstr>Sen</vt:lpstr>
      <vt:lpstr>Arial</vt:lpstr>
      <vt:lpstr>Times New Roman</vt:lpstr>
      <vt:lpstr>Arial Black</vt:lpstr>
      <vt:lpstr>Consolas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71</cp:revision>
  <dcterms:created xsi:type="dcterms:W3CDTF">2021-04-19T09:39:24Z</dcterms:created>
  <dcterms:modified xsi:type="dcterms:W3CDTF">2022-02-19T22:56:26Z</dcterms:modified>
</cp:coreProperties>
</file>